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70" r:id="rId4"/>
    <p:sldId id="272" r:id="rId5"/>
    <p:sldId id="263" r:id="rId6"/>
    <p:sldId id="265" r:id="rId7"/>
    <p:sldId id="257" r:id="rId8"/>
    <p:sldId id="258" r:id="rId9"/>
    <p:sldId id="259" r:id="rId10"/>
    <p:sldId id="260" r:id="rId11"/>
    <p:sldId id="261" r:id="rId12"/>
    <p:sldId id="269" r:id="rId13"/>
    <p:sldId id="268" r:id="rId14"/>
    <p:sldId id="27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67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71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49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3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93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2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0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03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294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16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77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28319-347D-4869-A428-31FAB25FF55A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95D3E-4A7A-4D72-AC6E-B10CA6F1D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88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1%84%D0%B0%D0%B9%D0%BB:heinrich_schliemann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9453" y="365125"/>
            <a:ext cx="8514347" cy="1325563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de-DE" sz="6600" b="1" dirty="0" smtClean="0">
                <a:solidFill>
                  <a:schemeClr val="tx2">
                    <a:lumMod val="75000"/>
                  </a:schemeClr>
                </a:solidFill>
              </a:rPr>
              <a:t>Berühmte</a:t>
            </a:r>
            <a:r>
              <a:rPr lang="de-DE" sz="6600" b="1" dirty="0">
                <a:solidFill>
                  <a:schemeClr val="tx2">
                    <a:lumMod val="75000"/>
                  </a:schemeClr>
                </a:solidFill>
              </a:rPr>
              <a:t> Deutsche</a:t>
            </a:r>
            <a:endParaRPr lang="ru-RU" sz="6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364" name="Picture 4" descr="Berühmte Deutsche&#10;J. S. Bach A. Einstein C. Schiffer J. Gutenberg L. v. Beethoven M. Dietrich J.W. v. Goethe&#10;M. Luther F.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160421"/>
            <a:ext cx="11758863" cy="657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97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69" y="2473492"/>
            <a:ext cx="5381977" cy="1325563"/>
          </a:xfrm>
        </p:spPr>
        <p:txBody>
          <a:bodyPr/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J</a:t>
            </a:r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ohann Sebastian Bach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8" name="Picture 2" descr="http://www.philosophers.co.uk/immanuel-ka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177" y="240632"/>
            <a:ext cx="5602855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31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Fridrich Schiller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http://comstol.info/wp-content/uploads/2013/11/shill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389" y="1054100"/>
            <a:ext cx="4535404" cy="534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c1.staticflickr.com/1/175/448501050_e982cd8367_z.jpg?zz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762500" cy="47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45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Jakob und  Wilhelm Grimm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6" name="Picture 4" descr="портрет братьев грим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728411" cy="435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портрет братьев гримм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838" y="1812757"/>
            <a:ext cx="3794961" cy="437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48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Ludwig van Beethoven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340" name="Picture 4" descr="портрет бетховена композит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90" y="1690688"/>
            <a:ext cx="3589421" cy="477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Людвиг ван Бетховен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221" y="657726"/>
            <a:ext cx="4792579" cy="580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26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Mozart – ein Wunder der Musik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pic>
        <p:nvPicPr>
          <p:cNvPr id="12290" name="Picture 2" descr="портрет моцарта композитор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12" y="1171074"/>
            <a:ext cx="5213935" cy="490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портрет моцарта композито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2" y="1690688"/>
            <a:ext cx="4042610" cy="456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48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68" y="2274136"/>
            <a:ext cx="6108032" cy="1325563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Wilhelm Conrad Röntgen – </a:t>
            </a:r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der 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Entdecker der Röntgenstrahlen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pic>
        <p:nvPicPr>
          <p:cNvPr id="10242" name="Picture 2" descr="портрет рентгена вильгельм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305" y="352927"/>
            <a:ext cx="5325979" cy="601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53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Robert Koch: Kämpfer gegen Bazillen und Bakterien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pic>
        <p:nvPicPr>
          <p:cNvPr id="11266" name="Picture 2" descr="портрет роберта кох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810" y="1138990"/>
            <a:ext cx="4138864" cy="535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портрет роберта кох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63" y="1459833"/>
            <a:ext cx="3837740" cy="503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1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            </a:t>
            </a:r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Heinrich 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Heine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pic>
        <p:nvPicPr>
          <p:cNvPr id="5122" name="Picture 2" descr="https://im3-tub-ru.yandex.net/i?id=1fb233547d3f0fb5719c732e81baec83&amp;n=33&amp;h=215&amp;w=18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505" y="1892968"/>
            <a:ext cx="2630906" cy="3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0.liveinternet.ru/images/attach/c/0/52/377/52377200_ge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50" y="1690688"/>
            <a:ext cx="3421814" cy="442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c.pics.livejournal.com/nmkravchenko/37854456/392133/392133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210" y="1027905"/>
            <a:ext cx="3899485" cy="548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1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Albert Einstein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pic>
        <p:nvPicPr>
          <p:cNvPr id="13314" name="Picture 2" descr="портрет альберта эйнштейн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023" y="641684"/>
            <a:ext cx="5480135" cy="57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портрет альберта эйнштей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89" y="1690688"/>
            <a:ext cx="3914274" cy="443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01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Johann Wolfgang von Goethe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pic>
        <p:nvPicPr>
          <p:cNvPr id="4" name="Picture 2" descr="http://splanet.ru/referat10/images/images-get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133" y="1536867"/>
            <a:ext cx="4656299" cy="478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портрет гете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6" y="2326105"/>
            <a:ext cx="4379495" cy="417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1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736" y="2235784"/>
            <a:ext cx="3573379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Martin Luther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http://stendy.by/image/cache/data/20000/20445_St_Portret_05-800x8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579" y="288758"/>
            <a:ext cx="7331242" cy="632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358" y="2562893"/>
            <a:ext cx="4487779" cy="1325563"/>
          </a:xfrm>
        </p:spPr>
        <p:txBody>
          <a:bodyPr/>
          <a:lstStyle/>
          <a:p>
            <a:r>
              <a:rPr lang="en-US" dirty="0" smtClean="0"/>
              <a:t>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Friedrich Schiller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http://www.roscarta.ru/images/nempisat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033" y="882316"/>
            <a:ext cx="5165556" cy="558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96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    </a:t>
            </a:r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Heinrich Schli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de-DE" b="1" dirty="0" smtClean="0">
                <a:solidFill>
                  <a:schemeClr val="tx2">
                    <a:lumMod val="75000"/>
                  </a:schemeClr>
                </a:solidFill>
              </a:rPr>
              <a:t>mann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410" name="Picture 2" descr="heinrich Schliemann  Fo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72" y="2040481"/>
            <a:ext cx="3513221" cy="38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ttp://litcey.ru/pars_docs/refs/28/27216/27216_html_1879437a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152" y="529388"/>
            <a:ext cx="4437647" cy="5856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149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117</TotalTime>
  <Words>53</Words>
  <Application>Microsoft Office PowerPoint</Application>
  <PresentationFormat>Широкоэкранный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                         Berühmte Deutsche</vt:lpstr>
      <vt:lpstr>Johann Sebastian Bach</vt:lpstr>
      <vt:lpstr>Fridrich Schiller</vt:lpstr>
      <vt:lpstr>Jakob und  Wilhelm Grimm</vt:lpstr>
      <vt:lpstr>Ludwig van Beethoven</vt:lpstr>
      <vt:lpstr>Mozart – ein Wunder der Musik </vt:lpstr>
      <vt:lpstr>Wilhelm Conrad Röntgen – der Entdecker der Röntgenstrahlen </vt:lpstr>
      <vt:lpstr>Robert Koch: Kämpfer gegen Bazillen und Bakterien </vt:lpstr>
      <vt:lpstr>            Heinrich Heine </vt:lpstr>
      <vt:lpstr>Albert Einstein </vt:lpstr>
      <vt:lpstr>Johann Wolfgang von Goethe </vt:lpstr>
      <vt:lpstr>Martin Luther</vt:lpstr>
      <vt:lpstr>  Friedrich Schiller</vt:lpstr>
      <vt:lpstr>    Heinrich Schliemann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35</cp:revision>
  <dcterms:created xsi:type="dcterms:W3CDTF">2017-02-10T13:18:28Z</dcterms:created>
  <dcterms:modified xsi:type="dcterms:W3CDTF">2017-02-10T15:19:32Z</dcterms:modified>
</cp:coreProperties>
</file>